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33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337-BCED-2747-9C18-AF53DD79666E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2029-FC08-624F-AC24-42962A65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337-BCED-2747-9C18-AF53DD79666E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2029-FC08-624F-AC24-42962A65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337-BCED-2747-9C18-AF53DD79666E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2029-FC08-624F-AC24-42962A65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tângulo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tângulo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tângulo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tângulo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" name="Retângulo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Retângulo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2" name="Retângulo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Retângulo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267200" cy="4800600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800600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5E895-1C60-E74F-89BB-793A66718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337-BCED-2747-9C18-AF53DD79666E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2029-FC08-624F-AC24-42962A65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337-BCED-2747-9C18-AF53DD79666E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2029-FC08-624F-AC24-42962A65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337-BCED-2747-9C18-AF53DD79666E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2029-FC08-624F-AC24-42962A65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337-BCED-2747-9C18-AF53DD79666E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2029-FC08-624F-AC24-42962A65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337-BCED-2747-9C18-AF53DD79666E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2029-FC08-624F-AC24-42962A65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337-BCED-2747-9C18-AF53DD79666E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2029-FC08-624F-AC24-42962A65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337-BCED-2747-9C18-AF53DD79666E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2029-FC08-624F-AC24-42962A65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337-BCED-2747-9C18-AF53DD79666E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2029-FC08-624F-AC24-42962A65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85337-BCED-2747-9C18-AF53DD79666E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02029-FC08-624F-AC24-42962A65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3687763"/>
            <a:ext cx="55753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79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836613"/>
            <a:ext cx="863600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794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094288"/>
            <a:ext cx="71438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798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45000" y="4659313"/>
            <a:ext cx="4318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16"/>
          <p:cNvSpPr txBox="1">
            <a:spLocks noChangeArrowheads="1"/>
          </p:cNvSpPr>
          <p:nvPr/>
        </p:nvSpPr>
        <p:spPr bwMode="auto">
          <a:xfrm>
            <a:off x="611188" y="188913"/>
            <a:ext cx="3024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CA"/>
              <a:t>Regular coring needle</a:t>
            </a:r>
            <a:endParaRPr lang="en-US"/>
          </a:p>
        </p:txBody>
      </p:sp>
      <p:sp>
        <p:nvSpPr>
          <p:cNvPr id="25607" name="Text Box 17"/>
          <p:cNvSpPr txBox="1">
            <a:spLocks noChangeArrowheads="1"/>
          </p:cNvSpPr>
          <p:nvPr/>
        </p:nvSpPr>
        <p:spPr bwMode="auto">
          <a:xfrm>
            <a:off x="5724525" y="260350"/>
            <a:ext cx="3024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CA" dirty="0" smtClean="0"/>
              <a:t>« Huber » </a:t>
            </a:r>
            <a:r>
              <a:rPr lang="fr-CA" dirty="0" err="1"/>
              <a:t>non-coring</a:t>
            </a:r>
            <a:r>
              <a:rPr lang="fr-CA" dirty="0"/>
              <a:t> </a:t>
            </a:r>
            <a:r>
              <a:rPr lang="fr-CA" dirty="0" err="1"/>
              <a:t>needle</a:t>
            </a:r>
            <a:endParaRPr lang="en-US" dirty="0"/>
          </a:p>
        </p:txBody>
      </p:sp>
      <p:pic>
        <p:nvPicPr>
          <p:cNvPr id="246802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765175"/>
            <a:ext cx="72072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3800" y="4800600"/>
            <a:ext cx="18796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09 -0.0259 L 0.3276 0.110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91 0.11029 L 0.32622 0.424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91 0.43283 L 0.32691 0.0998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1388 L 0.00399 -0.3468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46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93642E-7 L -0.31893 0.1153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6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823 0.1311 L -0.31511 0.4561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46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6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962 0.44578 L -0.31962 0.1128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46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France Paquet</dc:creator>
  <cp:lastModifiedBy>Sarah</cp:lastModifiedBy>
  <cp:revision>1</cp:revision>
  <dcterms:created xsi:type="dcterms:W3CDTF">2011-07-15T01:29:51Z</dcterms:created>
  <dcterms:modified xsi:type="dcterms:W3CDTF">2011-07-15T18:05:09Z</dcterms:modified>
</cp:coreProperties>
</file>